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dda46893c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dda46893c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dda46893c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dda46893c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da46893c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dda46893c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dda46893c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dda46893c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dda46893c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dda46893c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da46893cc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dda46893cc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kaggle.com/competitions/new-york-city-taxi-fare-prediction/overview" TargetMode="External"/><Relationship Id="rId4" Type="http://schemas.openxmlformats.org/officeDocument/2006/relationships/hyperlink" Target="https://www.kaggle.com/code/willkoehrsen/a-walkthrough-and-a-challenge" TargetMode="External"/><Relationship Id="rId5" Type="http://schemas.openxmlformats.org/officeDocument/2006/relationships/hyperlink" Target="https://geopy.readthedocs.io/en/stable/#nominati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99292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TAXI FARE PREDICTION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2964000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Group4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Rui Chen, </a:t>
            </a:r>
            <a:r>
              <a:rPr lang="en" sz="2300">
                <a:solidFill>
                  <a:schemeClr val="lt1"/>
                </a:solidFill>
              </a:rPr>
              <a:t>Qiwenjing Jiang, Jialing Li, 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Erqian Wang, </a:t>
            </a:r>
            <a:r>
              <a:rPr lang="en" sz="2300">
                <a:solidFill>
                  <a:schemeClr val="lt1"/>
                </a:solidFill>
              </a:rPr>
              <a:t>Zhongyan Wang</a:t>
            </a:r>
            <a:r>
              <a:rPr lang="en" sz="2300">
                <a:solidFill>
                  <a:schemeClr val="lt1"/>
                </a:solidFill>
              </a:rPr>
              <a:t>, Kristine Zeng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177675" y="992450"/>
            <a:ext cx="3512700" cy="39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Size: 5.7 GB,  55 million rows.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 Features: pickup_datetime (Dec. 2008 - Jun. 2015), pickup_longitude,  pickup_latitude, dropoff_longitude, dropoff_latitude, passenger_count.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Prediction Target: fare amount.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Trips mostly within Manhattan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cleaning needed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175" y="823575"/>
            <a:ext cx="5098998" cy="195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760" y="3047200"/>
            <a:ext cx="2573876" cy="1641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5812" y="3030336"/>
            <a:ext cx="2626776" cy="1675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52225"/>
            <a:ext cx="8520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Ideas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118925" y="1143500"/>
            <a:ext cx="8840100" cy="3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There are 6 features. We hope to add more features to improve the prediction. </a:t>
            </a:r>
            <a:endParaRPr sz="2200"/>
          </a:p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Get more features by utilizing </a:t>
            </a:r>
            <a:r>
              <a:rPr lang="en" sz="2200"/>
              <a:t>longitude</a:t>
            </a:r>
            <a:r>
              <a:rPr lang="en" sz="2200"/>
              <a:t> and latitude. </a:t>
            </a:r>
            <a:endParaRPr sz="2200"/>
          </a:p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Extract travel distance and time through different APIs (e.g. Google-Maps) based on pickup and dropoff locations.</a:t>
            </a:r>
            <a:endParaRPr sz="2200"/>
          </a:p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Could separate timeline into daytime and nighttime (or into different time periods) to see how the fare fluctuates at different time.</a:t>
            </a:r>
            <a:endParaRPr sz="2200"/>
          </a:p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Could observe fare rate fluctuations by year.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Conventionally, the data preprocessing is done by Pandas, which can be slow given the large size of dataset.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planning to use what we learn in this class to speed up the preprocessing computation time, such as Cython, Generator, Numba, and some additional packages to calculate the distances.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start with the original solution, and use IPython profiler to </a:t>
            </a:r>
            <a:r>
              <a:rPr lang="en"/>
              <a:t>diagnose</a:t>
            </a:r>
            <a:r>
              <a:rPr lang="en"/>
              <a:t> the part that runs slow.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17857" l="24218" r="20715" t="59663"/>
          <a:stretch/>
        </p:blipFill>
        <p:spPr>
          <a:xfrm>
            <a:off x="832075" y="3412650"/>
            <a:ext cx="4894976" cy="11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832075" y="4462725"/>
            <a:ext cx="323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Original function to calculate the location</a:t>
            </a:r>
            <a:endParaRPr sz="11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specific locations from latitude and longitude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702" y="1071050"/>
            <a:ext cx="4273451" cy="38999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4795575" y="2820925"/>
            <a:ext cx="9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535975" y="1260025"/>
            <a:ext cx="27552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Sans Pro"/>
              <a:buChar char="●"/>
            </a:pPr>
            <a:r>
              <a:rPr lang="en" sz="17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Latitudes and longitudes are not intuitive predictors of locations for somewhere like Manhattan.</a:t>
            </a:r>
            <a:endParaRPr sz="17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Source Sans Pro"/>
              <a:buChar char="●"/>
            </a:pPr>
            <a:r>
              <a:rPr lang="en" sz="17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use package </a:t>
            </a:r>
            <a:r>
              <a:rPr b="1" lang="en" sz="17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geopy</a:t>
            </a:r>
            <a:r>
              <a:rPr lang="en" sz="17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get more specific address information.</a:t>
            </a:r>
            <a:endParaRPr sz="13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287000"/>
            <a:ext cx="8520600" cy="30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Try different regression models to predict fare amount.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Linear Regression (with Regularization)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Random Forest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Compare models’ performance.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Ensemble models to see if it can further improve the predictability. 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https://www.kaggle.com/competitions/new-york-city-taxi-fare-prediction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https://www.kaggle.com/competitions/new-york-city-taxi-fare-prediction/overview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https://www.kaggle.com/code/willkoehrsen/a-walkthrough-and-a-challenge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https://geopy.readthedocs.io/en/stable/#nominatim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